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3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y-KG" dirty="0" smtClean="0"/>
              <a:t>Программалоо тили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y-KG" sz="4000" dirty="0"/>
              <a:t>7</a:t>
            </a:r>
            <a:r>
              <a:rPr lang="ky-KG" sz="4000" dirty="0" smtClean="0"/>
              <a:t>-класс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388808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189747" y="300790"/>
            <a:ext cx="6027821" cy="8061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y-KG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Программалоо тили -деген эмне?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191127" y="1552075"/>
            <a:ext cx="8325852" cy="261085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800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Программалоо</a:t>
            </a:r>
            <a:r>
              <a:rPr lang="ru-RU" sz="28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тили 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(англ. 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 language) - </a:t>
            </a:r>
            <a:r>
              <a:rPr lang="ru-RU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маселени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чечүү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алгоритмин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компьютерге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кабарлай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турган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жана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белгилүү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бир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эрежелердин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негизинде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жазылган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буйруктардын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сөздөрдүн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символдордун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же </a:t>
            </a:r>
            <a:r>
              <a:rPr lang="ru-RU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коддордун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жыйындысы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191127" y="4332238"/>
            <a:ext cx="832585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Программалоо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тилдери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адам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баласынын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тилине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жакындыгына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карай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төмөнкүчө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бөлүнүшөт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Ж</a:t>
            </a:r>
            <a:r>
              <a:rPr lang="ru-RU" sz="2000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огорку</a:t>
            </a:r>
            <a:r>
              <a:rPr lang="ru-RU" sz="2000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муундагы</a:t>
            </a:r>
            <a:r>
              <a:rPr lang="ru-RU" sz="20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адам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баласы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түшүнгөн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тилге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жакын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тилдерге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мисалы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Java, C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программалоо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тилдери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ru-RU" sz="2000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Төмөнкү</a:t>
            </a:r>
            <a:r>
              <a:rPr lang="ru-RU" sz="2000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муундагы</a:t>
            </a:r>
            <a:r>
              <a:rPr lang="ru-RU" sz="20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(машине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тилине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жакын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тилдерге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бөлүнөт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мисалы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Ассемблер (англ.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Assembly)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тили.</a:t>
            </a:r>
          </a:p>
        </p:txBody>
      </p:sp>
    </p:spTree>
    <p:extLst>
      <p:ext uri="{BB962C8B-B14F-4D97-AF65-F5344CB8AC3E}">
        <p14:creationId xmlns:p14="http://schemas.microsoft.com/office/powerpoint/2010/main" val="154755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42" y="302544"/>
            <a:ext cx="102870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1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991" y="2863516"/>
            <a:ext cx="6839280" cy="384709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032" y="300789"/>
            <a:ext cx="4431631" cy="239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4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42" y="1"/>
            <a:ext cx="9035716" cy="629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29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66" y="93746"/>
            <a:ext cx="5486543" cy="384058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006" y="93746"/>
            <a:ext cx="5190994" cy="650908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914400" y="5161547"/>
            <a:ext cx="5979695" cy="123925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y-KG" sz="4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Брендон Эйх</a:t>
            </a:r>
            <a:endParaRPr lang="ru-RU" sz="4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8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05813" cy="640581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569" y="0"/>
            <a:ext cx="4512494" cy="639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48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76" y="199986"/>
            <a:ext cx="7612198" cy="2747752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12076" y="3164305"/>
            <a:ext cx="9228221" cy="211755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ky-KG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программалоо тили 1980-жылы </a:t>
            </a:r>
            <a:r>
              <a:rPr lang="ky-KG" sz="2800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Гвидо Ван </a:t>
            </a:r>
            <a:r>
              <a:rPr lang="ky-KG" sz="28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</a:t>
            </a:r>
            <a:r>
              <a:rPr lang="ky-KG" sz="2800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оссум </a:t>
            </a:r>
            <a:r>
              <a:rPr lang="ky-KG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тарабынан иштелип чыккан. Ал эми 1991-жылы жалпы элге сунуштаган болсо. 1994-жылы эң алгачкы программасы жазылган.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73309" y="5498430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Python</a:t>
            </a:r>
            <a:r>
              <a:rPr lang="ru-RU" dirty="0"/>
              <a:t> 1.0 — январь 1994 </a:t>
            </a:r>
            <a:r>
              <a:rPr lang="ru-RU" dirty="0" err="1" smtClean="0"/>
              <a:t>жыл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426586" y="6216134"/>
            <a:ext cx="3716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Python</a:t>
            </a:r>
            <a:r>
              <a:rPr lang="ru-RU" dirty="0"/>
              <a:t> 3.9 — 5 </a:t>
            </a:r>
            <a:r>
              <a:rPr lang="ru-RU" dirty="0" smtClean="0"/>
              <a:t>октябрь </a:t>
            </a:r>
            <a:r>
              <a:rPr lang="ru-RU" dirty="0"/>
              <a:t>2020 </a:t>
            </a:r>
            <a:r>
              <a:rPr lang="ru-RU" dirty="0" err="1" smtClean="0"/>
              <a:t>жыл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491" y="199986"/>
            <a:ext cx="268605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701740"/>
      </p:ext>
    </p:extLst>
  </p:cSld>
  <p:clrMapOvr>
    <a:masterClrMapping/>
  </p:clrMapOvr>
</p:sld>
</file>

<file path=ppt/theme/theme1.xml><?xml version="1.0" encoding="utf-8"?>
<a:theme xmlns:a="http://schemas.openxmlformats.org/drawingml/2006/main" name="Грань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43</TotalTime>
  <Words>129</Words>
  <Application>Microsoft Office PowerPoint</Application>
  <PresentationFormat>Широкоэкранный</PresentationFormat>
  <Paragraphs>12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Times New Roman</vt:lpstr>
      <vt:lpstr>Trebuchet MS</vt:lpstr>
      <vt:lpstr>Wingdings 3</vt:lpstr>
      <vt:lpstr>Грань</vt:lpstr>
      <vt:lpstr>Программалоо тили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Программалоо тили</dc:title>
  <dc:creator>Шайыр</dc:creator>
  <cp:lastModifiedBy>Шайыр</cp:lastModifiedBy>
  <cp:revision>6</cp:revision>
  <dcterms:created xsi:type="dcterms:W3CDTF">2020-11-25T00:28:08Z</dcterms:created>
  <dcterms:modified xsi:type="dcterms:W3CDTF">2020-12-08T12:03:39Z</dcterms:modified>
</cp:coreProperties>
</file>